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1" r:id="rId7"/>
    <p:sldId id="265" r:id="rId8"/>
    <p:sldId id="263" r:id="rId9"/>
    <p:sldId id="262" r:id="rId10"/>
    <p:sldId id="264" r:id="rId11"/>
    <p:sldId id="266" r:id="rId12"/>
    <p:sldId id="267" r:id="rId13"/>
    <p:sldId id="26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12" autoAdjust="0"/>
  </p:normalViewPr>
  <p:slideViewPr>
    <p:cSldViewPr snapToGrid="0" snapToObjects="1">
      <p:cViewPr varScale="1">
        <p:scale>
          <a:sx n="88" d="100"/>
          <a:sy n="88" d="100"/>
        </p:scale>
        <p:origin x="-10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12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9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7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6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8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9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1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4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4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C83E8-10FE-BE4D-BD2A-068DD50D97B2}" type="datetimeFigureOut">
              <a:rPr lang="en-US" smtClean="0"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27DFD-7F23-064C-8BD1-7DBB2E2BB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5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0412"/>
            <a:ext cx="7772400" cy="1470025"/>
          </a:xfrm>
        </p:spPr>
        <p:txBody>
          <a:bodyPr/>
          <a:lstStyle/>
          <a:p>
            <a:r>
              <a:rPr lang="en-US" dirty="0" smtClean="0"/>
              <a:t>The Heart of Genealogy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amilySearchCen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40" y="1893768"/>
            <a:ext cx="6188360" cy="46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Brotherhood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Authorities</a:t>
            </a:r>
          </a:p>
          <a:p>
            <a:r>
              <a:rPr lang="en-US" dirty="0" smtClean="0"/>
              <a:t>Wards</a:t>
            </a:r>
          </a:p>
          <a:p>
            <a:r>
              <a:rPr lang="en-US" dirty="0" smtClean="0"/>
              <a:t>Other groups</a:t>
            </a:r>
          </a:p>
          <a:p>
            <a:r>
              <a:rPr lang="en-US" dirty="0" smtClean="0"/>
              <a:t>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5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in Places and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Utah Sesquicentennial</a:t>
            </a:r>
          </a:p>
          <a:p>
            <a:r>
              <a:rPr lang="en-US" dirty="0" smtClean="0"/>
              <a:t>Founding of Nauvoo</a:t>
            </a:r>
          </a:p>
          <a:p>
            <a:r>
              <a:rPr lang="en-US" dirty="0" smtClean="0"/>
              <a:t>Jamestown Anniversary</a:t>
            </a:r>
          </a:p>
          <a:p>
            <a:r>
              <a:rPr lang="en-US" dirty="0" smtClean="0"/>
              <a:t>Lincoln Museum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84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Possible Efforts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 tour of Nauvoo</a:t>
            </a:r>
          </a:p>
          <a:p>
            <a:r>
              <a:rPr lang="en-US" dirty="0" smtClean="0"/>
              <a:t>Genealogical Kiosks</a:t>
            </a:r>
          </a:p>
          <a:p>
            <a:r>
              <a:rPr lang="en-US" dirty="0" smtClean="0"/>
              <a:t>Extended Family Ordinance Card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9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4-03-20 at 2.5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685800"/>
            <a:ext cx="87884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3-20 at 11.37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60" y="2056077"/>
            <a:ext cx="4885495" cy="3274321"/>
          </a:xfrm>
          <a:prstGeom prst="rect">
            <a:avLst/>
          </a:prstGeom>
        </p:spPr>
      </p:pic>
      <p:pic>
        <p:nvPicPr>
          <p:cNvPr id="9" name="Picture 8" descr="DellC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1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82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Authorities Cousins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GenTech</a:t>
            </a:r>
            <a:r>
              <a:rPr lang="en-US" dirty="0" smtClean="0"/>
              <a:t> presentation on algorithms and structures for finding relationship</a:t>
            </a:r>
          </a:p>
          <a:p>
            <a:r>
              <a:rPr lang="en-US" dirty="0" smtClean="0"/>
              <a:t>About 80 General Authorities and their wives</a:t>
            </a:r>
          </a:p>
          <a:p>
            <a:r>
              <a:rPr lang="en-US" dirty="0" smtClean="0"/>
              <a:t>Over half responded with gratitude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43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esquicentennialExam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426049" cy="1093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1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squicentennialPap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78250" cy="6858000"/>
          </a:xfrm>
          <a:prstGeom prst="rect">
            <a:avLst/>
          </a:prstGeom>
        </p:spPr>
      </p:pic>
      <p:pic>
        <p:nvPicPr>
          <p:cNvPr id="7" name="Picture 6" descr="Screen Shot 2014-03-20 at 11.35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0" y="1194339"/>
            <a:ext cx="5283130" cy="439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0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Pageant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826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1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Human Interest in Genealogy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Intergenerational Identity</a:t>
            </a:r>
          </a:p>
          <a:p>
            <a:r>
              <a:rPr lang="en-US" dirty="0" smtClean="0"/>
              <a:t>Brotherhood</a:t>
            </a:r>
          </a:p>
          <a:p>
            <a:r>
              <a:rPr lang="en-US" dirty="0" smtClean="0"/>
              <a:t>Interest in Places and Events</a:t>
            </a:r>
          </a:p>
          <a:p>
            <a:r>
              <a:rPr lang="en-US" dirty="0" smtClean="0"/>
              <a:t>Sense of Familiarity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4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Individual/Family 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Emory University Research</a:t>
            </a:r>
          </a:p>
          <a:p>
            <a:r>
              <a:rPr lang="en-US" dirty="0" err="1" smtClean="0"/>
              <a:t>FamilySearch</a:t>
            </a:r>
            <a:r>
              <a:rPr lang="en-US" dirty="0" smtClean="0"/>
              <a:t> Family Tree</a:t>
            </a:r>
          </a:p>
          <a:p>
            <a:pPr lvl="1"/>
            <a:r>
              <a:rPr lang="en-US" dirty="0" smtClean="0"/>
              <a:t>Living People</a:t>
            </a:r>
          </a:p>
          <a:p>
            <a:pPr lvl="1"/>
            <a:r>
              <a:rPr lang="en-US" dirty="0" smtClean="0"/>
              <a:t>Young People</a:t>
            </a:r>
          </a:p>
          <a:p>
            <a:r>
              <a:rPr lang="en-US" dirty="0" smtClean="0"/>
              <a:t>Primary and Youth in Family History Centers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2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Emory University Research on Family</a:t>
            </a:r>
            <a:endParaRPr lang="en-US" dirty="0"/>
          </a:p>
        </p:txBody>
      </p:sp>
      <p:pic>
        <p:nvPicPr>
          <p:cNvPr id="6" name="Picture 5" descr="Screen Shot 2014-03-20 at 1.53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6" y="1632767"/>
            <a:ext cx="8774379" cy="40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80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103</Words>
  <Application>Microsoft Macintosh PowerPoint</Application>
  <PresentationFormat>On-screen Show (4:3)</PresentationFormat>
  <Paragraphs>31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The Heart of Genealogy</vt:lpstr>
      <vt:lpstr>PowerPoint Presentation</vt:lpstr>
      <vt:lpstr>General Authorities Cousins</vt:lpstr>
      <vt:lpstr>PowerPoint Presentation</vt:lpstr>
      <vt:lpstr>PowerPoint Presentation</vt:lpstr>
      <vt:lpstr>PowerPoint Presentation</vt:lpstr>
      <vt:lpstr>Human Interest in Genealogy</vt:lpstr>
      <vt:lpstr>Individual/Family Identity</vt:lpstr>
      <vt:lpstr>Emory University Research on Family</vt:lpstr>
      <vt:lpstr>Brotherhood</vt:lpstr>
      <vt:lpstr>Interest in Places and Events</vt:lpstr>
      <vt:lpstr>Other Possible Efforts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Heart of Genealogy</dc:title>
  <dc:creator>Peter Ivie</dc:creator>
  <cp:lastModifiedBy>Peter Ivie</cp:lastModifiedBy>
  <cp:revision>7</cp:revision>
  <dcterms:created xsi:type="dcterms:W3CDTF">2014-03-20T19:44:23Z</dcterms:created>
  <dcterms:modified xsi:type="dcterms:W3CDTF">2014-03-21T03:17:13Z</dcterms:modified>
</cp:coreProperties>
</file>